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8"/>
    <p:restoredTop sz="94635"/>
  </p:normalViewPr>
  <p:slideViewPr>
    <p:cSldViewPr snapToGrid="0" snapToObjects="1">
      <p:cViewPr varScale="1">
        <p:scale>
          <a:sx n="68" d="100"/>
          <a:sy n="68" d="100"/>
        </p:scale>
        <p:origin x="26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27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3B8DB0A-43D8-BD43-BD40-65810BCEE4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579" y="489886"/>
            <a:ext cx="2996779" cy="78819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786BDED-E59B-A849-87F1-E3A0D46F3EE3}"/>
              </a:ext>
            </a:extLst>
          </p:cNvPr>
          <p:cNvSpPr/>
          <p:nvPr userDrawn="1"/>
        </p:nvSpPr>
        <p:spPr>
          <a:xfrm flipV="1">
            <a:off x="601579" y="1552073"/>
            <a:ext cx="6340504" cy="7315201"/>
          </a:xfrm>
          <a:prstGeom prst="rect">
            <a:avLst/>
          </a:prstGeom>
          <a:solidFill>
            <a:schemeClr val="bg1"/>
          </a:solidFill>
          <a:ln w="25400">
            <a:solidFill>
              <a:srgbClr val="F3B7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7C9490-1996-C448-8F62-70C8A43462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61380" y="501918"/>
            <a:ext cx="2526633" cy="70712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941C197-4C46-A941-BF28-CB53409A76D7}"/>
              </a:ext>
            </a:extLst>
          </p:cNvPr>
          <p:cNvSpPr/>
          <p:nvPr userDrawn="1"/>
        </p:nvSpPr>
        <p:spPr>
          <a:xfrm>
            <a:off x="601579" y="9119928"/>
            <a:ext cx="6340504" cy="998889"/>
          </a:xfrm>
          <a:prstGeom prst="rect">
            <a:avLst/>
          </a:prstGeom>
          <a:solidFill>
            <a:srgbClr val="F3B758"/>
          </a:solidFill>
          <a:ln w="25400">
            <a:solidFill>
              <a:srgbClr val="F3B7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B87296-B8D1-2A4E-9243-9D3E9632847E}"/>
              </a:ext>
            </a:extLst>
          </p:cNvPr>
          <p:cNvSpPr txBox="1"/>
          <p:nvPr userDrawn="1"/>
        </p:nvSpPr>
        <p:spPr>
          <a:xfrm>
            <a:off x="649707" y="9219611"/>
            <a:ext cx="5348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700" b="1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SenioAss</a:t>
            </a:r>
            <a:r>
              <a:rPr lang="de-DE" sz="1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algn="l">
              <a:spcBef>
                <a:spcPts val="0"/>
              </a:spcBef>
            </a:pPr>
            <a:endParaRPr lang="de-DE" sz="700" b="0" dirty="0">
              <a:solidFill>
                <a:srgbClr val="F3B758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>
              <a:spcBef>
                <a:spcPts val="0"/>
              </a:spcBef>
            </a:pPr>
            <a:r>
              <a:rPr lang="de-DE" sz="1100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Boltensternstraße</a:t>
            </a:r>
            <a:r>
              <a:rPr lang="de-DE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16 • 50735 Köln • </a:t>
            </a:r>
            <a:r>
              <a:rPr lang="de-DE" sz="1100" b="0" i="0" u="none" strike="noStrike" kern="1200" dirty="0">
                <a:solidFill>
                  <a:schemeClr val="tx1"/>
                </a:solidFill>
                <a:effectLst/>
                <a:latin typeface="Helvetica" pitchFamily="2" charset="0"/>
                <a:ea typeface="+mn-ea"/>
                <a:cs typeface="+mn-cs"/>
              </a:rPr>
              <a:t>0221 7775-5499</a:t>
            </a:r>
          </a:p>
          <a:p>
            <a:pPr algn="l">
              <a:spcBef>
                <a:spcPts val="0"/>
              </a:spcBef>
            </a:pPr>
            <a:r>
              <a:rPr lang="de-DE" sz="1100" b="0" i="0" u="none" strike="noStrike" kern="1200" dirty="0" err="1">
                <a:solidFill>
                  <a:schemeClr val="tx1"/>
                </a:solidFill>
                <a:effectLst/>
                <a:latin typeface="Helvetica" pitchFamily="2" charset="0"/>
                <a:ea typeface="+mn-ea"/>
                <a:cs typeface="+mn-cs"/>
              </a:rPr>
              <a:t>senioass@sbk-koeln.de</a:t>
            </a:r>
            <a:r>
              <a:rPr lang="de-DE" sz="1100" b="0" i="0" u="none" strike="noStrike" kern="1200" dirty="0">
                <a:solidFill>
                  <a:schemeClr val="tx1"/>
                </a:solidFill>
                <a:effectLst/>
                <a:latin typeface="Helvetica" pitchFamily="2" charset="0"/>
                <a:ea typeface="+mn-ea"/>
                <a:cs typeface="+mn-cs"/>
              </a:rPr>
              <a:t> • </a:t>
            </a:r>
            <a:r>
              <a:rPr lang="de-DE" sz="1100" b="0" i="0" u="none" strike="noStrike" kern="1200" dirty="0" err="1">
                <a:solidFill>
                  <a:schemeClr val="tx1"/>
                </a:solidFill>
                <a:effectLst/>
                <a:latin typeface="Helvetica" pitchFamily="2" charset="0"/>
                <a:ea typeface="+mn-ea"/>
                <a:cs typeface="+mn-cs"/>
              </a:rPr>
              <a:t>www.sbk-koeln.de</a:t>
            </a:r>
            <a:endParaRPr lang="de-DE" sz="1100" b="0" i="0" u="none" strike="noStrike" kern="1200" dirty="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B62E69-AE7A-2345-94D5-96E34DAB1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23377" y="2006140"/>
            <a:ext cx="2496907" cy="5564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0362D77-0473-1E45-8BAA-EFCA53C0E2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19958" y="8332287"/>
            <a:ext cx="1166147" cy="26014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DFDEBBD-2E13-304D-BA7E-D565DB496AAD}"/>
              </a:ext>
            </a:extLst>
          </p:cNvPr>
          <p:cNvSpPr txBox="1"/>
          <p:nvPr userDrawn="1"/>
        </p:nvSpPr>
        <p:spPr>
          <a:xfrm>
            <a:off x="2547441" y="8337504"/>
            <a:ext cx="1208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Gefördert durch</a:t>
            </a:r>
            <a:endParaRPr lang="de-DE" sz="1100" b="0" i="0" u="none" strike="noStrike" kern="1200" dirty="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EE3C37-280B-2548-8317-BA5037EC5E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49953" y="9244920"/>
            <a:ext cx="759732" cy="7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5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17DCEE-0755-9947-B2B9-7349D8426D17}"/>
              </a:ext>
            </a:extLst>
          </p:cNvPr>
          <p:cNvSpPr txBox="1"/>
          <p:nvPr/>
        </p:nvSpPr>
        <p:spPr>
          <a:xfrm>
            <a:off x="901700" y="2643647"/>
            <a:ext cx="576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2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Ab April 2022</a:t>
            </a:r>
          </a:p>
          <a:p>
            <a:pPr algn="ctr">
              <a:spcBef>
                <a:spcPts val="0"/>
              </a:spcBef>
            </a:pPr>
            <a:r>
              <a:rPr lang="de-DE" sz="2000" b="1" dirty="0">
                <a:latin typeface="Helvetica" charset="0"/>
                <a:ea typeface="Helvetica" charset="0"/>
                <a:cs typeface="Helvetica" charset="0"/>
              </a:rPr>
              <a:t>Gruppenangebot für Menschen </a:t>
            </a:r>
            <a:r>
              <a:rPr lang="de-DE" sz="2000" b="1" dirty="0" smtClean="0">
                <a:latin typeface="Helvetica" charset="0"/>
                <a:ea typeface="Helvetica" charset="0"/>
                <a:cs typeface="Helvetica" charset="0"/>
              </a:rPr>
              <a:t>mit </a:t>
            </a:r>
            <a:r>
              <a:rPr lang="de-DE" sz="2000" b="1" dirty="0">
                <a:latin typeface="Helvetica" charset="0"/>
                <a:ea typeface="Helvetica" charset="0"/>
                <a:cs typeface="Helvetica" charset="0"/>
              </a:rPr>
              <a:t>Demenz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B8CD96-DFF4-A643-B875-90B193720788}"/>
              </a:ext>
            </a:extLst>
          </p:cNvPr>
          <p:cNvSpPr txBox="1">
            <a:spLocks/>
          </p:cNvSpPr>
          <p:nvPr/>
        </p:nvSpPr>
        <p:spPr>
          <a:xfrm>
            <a:off x="1127314" y="5953336"/>
            <a:ext cx="5348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 pitchFamily="2" charset="0"/>
              </a:rPr>
              <a:t>Jeden Dienstag von 13.30 - 15.30 Uhr</a:t>
            </a:r>
          </a:p>
          <a:p>
            <a:r>
              <a:rPr lang="de-DE" sz="1600" dirty="0">
                <a:latin typeface="Helvetica" pitchFamily="2" charset="0"/>
              </a:rPr>
              <a:t>In den Räumen der kath. Pfarrgemeinde Christi Geburt,</a:t>
            </a:r>
          </a:p>
          <a:p>
            <a:r>
              <a:rPr lang="de-DE" sz="1600" dirty="0">
                <a:latin typeface="Helvetica" pitchFamily="2" charset="0"/>
              </a:rPr>
              <a:t>Wilhelm-</a:t>
            </a:r>
            <a:r>
              <a:rPr lang="de-DE" sz="1600" dirty="0" err="1">
                <a:latin typeface="Helvetica" pitchFamily="2" charset="0"/>
              </a:rPr>
              <a:t>Löhers</a:t>
            </a:r>
            <a:r>
              <a:rPr lang="de-DE" sz="1600" dirty="0">
                <a:latin typeface="Helvetica" pitchFamily="2" charset="0"/>
              </a:rPr>
              <a:t>-Platz </a:t>
            </a:r>
            <a:r>
              <a:rPr lang="de-DE" sz="1600" dirty="0" smtClean="0">
                <a:latin typeface="Helvetica" pitchFamily="2" charset="0"/>
              </a:rPr>
              <a:t>4, 50829 </a:t>
            </a:r>
            <a:r>
              <a:rPr lang="de-DE" sz="1600" dirty="0">
                <a:latin typeface="Helvetica" pitchFamily="2" charset="0"/>
              </a:rPr>
              <a:t>Köln/Bocklemünd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B3FD9B-8D93-E643-A24A-35AD83A502EF}"/>
              </a:ext>
            </a:extLst>
          </p:cNvPr>
          <p:cNvSpPr txBox="1"/>
          <p:nvPr/>
        </p:nvSpPr>
        <p:spPr>
          <a:xfrm>
            <a:off x="1127314" y="7022652"/>
            <a:ext cx="152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2000" b="1" dirty="0">
                <a:latin typeface="Helvetica" charset="0"/>
                <a:ea typeface="Helvetica" charset="0"/>
                <a:cs typeface="Helvetica" charset="0"/>
              </a:rPr>
              <a:t>Infos</a:t>
            </a:r>
            <a:endParaRPr lang="de-DE" sz="17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FA2C09-3018-854A-9126-0055CDB4246A}"/>
              </a:ext>
            </a:extLst>
          </p:cNvPr>
          <p:cNvSpPr txBox="1"/>
          <p:nvPr/>
        </p:nvSpPr>
        <p:spPr>
          <a:xfrm>
            <a:off x="2184400" y="7030554"/>
            <a:ext cx="370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dirty="0">
                <a:latin typeface="Helvetica" charset="0"/>
                <a:ea typeface="Helvetica" charset="0"/>
                <a:cs typeface="Helvetica" charset="0"/>
              </a:rPr>
              <a:t>Laura Althoff, Gisela </a:t>
            </a:r>
            <a:r>
              <a:rPr lang="de-DE" sz="1600" dirty="0" err="1">
                <a:latin typeface="Helvetica" charset="0"/>
                <a:ea typeface="Helvetica" charset="0"/>
                <a:cs typeface="Helvetica" charset="0"/>
              </a:rPr>
              <a:t>Erner</a:t>
            </a:r>
            <a:endParaRPr lang="de-DE" sz="16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0221 7775 5499 oder </a:t>
            </a:r>
            <a:r>
              <a:rPr lang="de-DE" sz="16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-5560</a:t>
            </a:r>
            <a:endParaRPr lang="de-DE" sz="16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de-DE" sz="1600" dirty="0" err="1">
                <a:latin typeface="Helvetica" charset="0"/>
                <a:ea typeface="Helvetica" charset="0"/>
                <a:cs typeface="Helvetica" charset="0"/>
              </a:rPr>
              <a:t>laura.althoff@sbk-koeln.de</a:t>
            </a:r>
            <a:endParaRPr lang="de-DE" sz="16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de-DE" sz="1600" dirty="0" err="1">
                <a:latin typeface="Helvetica" charset="0"/>
                <a:ea typeface="Helvetica" charset="0"/>
                <a:cs typeface="Helvetica" charset="0"/>
              </a:rPr>
              <a:t>gisela.erner@sbk-koeln.de</a:t>
            </a:r>
            <a:endParaRPr lang="de-DE" sz="16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01FBFA-3DE1-184E-996B-AB280744C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2" b="9981"/>
          <a:stretch/>
        </p:blipFill>
        <p:spPr>
          <a:xfrm>
            <a:off x="1687530" y="3767896"/>
            <a:ext cx="4228054" cy="208776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17D798-B932-2240-A3A8-269ECF031B45}"/>
              </a:ext>
            </a:extLst>
          </p:cNvPr>
          <p:cNvSpPr txBox="1"/>
          <p:nvPr/>
        </p:nvSpPr>
        <p:spPr>
          <a:xfrm>
            <a:off x="901701" y="3351533"/>
            <a:ext cx="5763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600" dirty="0" smtClean="0">
                <a:latin typeface="Helvetica" charset="0"/>
                <a:ea typeface="Helvetica" charset="0"/>
                <a:cs typeface="Helvetica" charset="0"/>
              </a:rPr>
              <a:t>Kaffeetrinken, erzählen</a:t>
            </a:r>
            <a:r>
              <a:rPr lang="de-DE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de-DE" sz="1600" dirty="0" smtClean="0">
                <a:latin typeface="Helvetica" charset="0"/>
                <a:ea typeface="Helvetica" charset="0"/>
                <a:cs typeface="Helvetica" charset="0"/>
              </a:rPr>
              <a:t>spielen, gemütliches </a:t>
            </a:r>
            <a:r>
              <a:rPr lang="de-DE" sz="1600" dirty="0">
                <a:latin typeface="Helvetica" charset="0"/>
                <a:ea typeface="Helvetica" charset="0"/>
                <a:cs typeface="Helvetica" charset="0"/>
              </a:rPr>
              <a:t>Beisammensein</a:t>
            </a:r>
          </a:p>
        </p:txBody>
      </p:sp>
    </p:spTree>
    <p:extLst>
      <p:ext uri="{BB962C8B-B14F-4D97-AF65-F5344CB8AC3E}">
        <p14:creationId xmlns:p14="http://schemas.microsoft.com/office/powerpoint/2010/main" val="282125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</Words>
  <Application>Microsoft Office PowerPoint</Application>
  <PresentationFormat>Benutzerdefiniert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Help Desk</dc:creator>
  <cp:lastModifiedBy>Erner, Gisela</cp:lastModifiedBy>
  <cp:revision>64</cp:revision>
  <cp:lastPrinted>2022-02-09T11:09:25Z</cp:lastPrinted>
  <dcterms:created xsi:type="dcterms:W3CDTF">2019-07-04T10:25:10Z</dcterms:created>
  <dcterms:modified xsi:type="dcterms:W3CDTF">2022-03-02T06:09:19Z</dcterms:modified>
</cp:coreProperties>
</file>